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562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6C68-DDAB-4D09-8E72-8E937BD7768C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8289E-2F4B-4BDB-9E3D-307BE649A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57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8289E-2F4B-4BDB-9E3D-307BE649A8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006A-6BE7-43E8-8AD6-C09FC266B36F}" type="datetime1">
              <a:rPr lang="ru-RU" smtClean="0"/>
              <a:t>30.05.2016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8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85EE-4AB9-42CD-8126-E74FE77A9ED8}" type="datetime1">
              <a:rPr lang="ru-RU" smtClean="0"/>
              <a:t>30.05.2016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9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916C-83BE-4CC1-8A21-D05CD30C43DB}" type="datetime1">
              <a:rPr lang="ru-RU" smtClean="0"/>
              <a:t>30.05.2016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3183-B2A1-4784-80CE-65A33D52CB0B}" type="datetime1">
              <a:rPr lang="ru-RU" smtClean="0"/>
              <a:t>30.05.2016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88E9-D2C3-4436-BFEE-5F0C2E0896FE}" type="datetime1">
              <a:rPr lang="ru-RU" smtClean="0"/>
              <a:t>30.05.2016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9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5BC7-66CE-44BA-84C4-ADF5D358A8E5}" type="datetime1">
              <a:rPr lang="ru-RU" smtClean="0"/>
              <a:t>30.05.2016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F641-8A7B-48BB-9924-29525D09D843}" type="datetime1">
              <a:rPr lang="ru-RU" smtClean="0"/>
              <a:t>30.05.2016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CC1A-CDB1-4CBC-83A8-3EB958439194}" type="datetime1">
              <a:rPr lang="ru-RU" smtClean="0"/>
              <a:t>30.05.2016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2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C5F1-78C0-4305-B0EC-8CEF047F6C93}" type="datetime1">
              <a:rPr lang="ru-RU" smtClean="0"/>
              <a:t>30.05.2016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0FB-17C0-4434-90C8-A4668EF13565}" type="datetime1">
              <a:rPr lang="ru-RU" smtClean="0"/>
              <a:t>30.05.2016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9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D1FD-3FC4-47EA-B2EB-FF46800F6009}" type="datetime1">
              <a:rPr lang="ru-RU" smtClean="0"/>
              <a:t>30.05.2016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7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9404-ED28-47FE-9DC5-C6BCEA110D1D}" type="datetime1">
              <a:rPr lang="ru-RU" smtClean="0"/>
              <a:t>30.05.2016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6527" y="2517593"/>
            <a:ext cx="3831772" cy="193899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презентации. Написание фирменным шрифтом, размер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не более </a:t>
            </a:r>
            <a:r>
              <a:rPr lang="en-US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18 </a:t>
            </a:r>
            <a:r>
              <a:rPr lang="ru-RU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п. Возможно использование полужирного шрифта.</a:t>
            </a:r>
            <a:endParaRPr lang="ru-RU" sz="20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9270" y="4682293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Должность автора,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Ф.И.О автора</a:t>
            </a:r>
            <a:r>
              <a:rPr lang="en-US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.</a:t>
            </a:r>
            <a:endParaRPr lang="ru-RU" sz="1400" dirty="0" smtClean="0">
              <a:solidFill>
                <a:schemeClr val="bg1"/>
              </a:solidFill>
              <a:latin typeface="Elektra Text Pro" panose="02000503030000020004" pitchFamily="50" charset="-52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Написание фирменным шрифтом,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размер не более 14 п.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9270" y="6093311"/>
            <a:ext cx="38462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Город и дата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82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179" y="1514901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314" y="163033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2 СТРОКИ.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ПРОПИСНЫЕ БУКВЫ, ШРИФТ 18 П.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E79BFED-6ECD-4563-B483-CEA192FFFCCF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2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060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314" y="301532"/>
            <a:ext cx="7898675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1 СТРОКУ. ПРОПИСНЫЕ БУКВЫ, ШРИФТ 18 П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CB11690-5800-4A0D-8C28-71894E2CF36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3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179" y="1514901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6692" y="6345239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10</a:t>
            </a:r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6527" y="2613392"/>
            <a:ext cx="3831772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БЛАГОДАРЮ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ЗА ВНИМАНИЕ</a:t>
            </a:r>
            <a:endParaRPr lang="ru-RU" sz="2400" b="1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9270" y="4455869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По желанию – личные контактные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данные автора,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телефон,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e-mail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51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114</Words>
  <Application>Microsoft Office PowerPoint</Application>
  <PresentationFormat>Экран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Лилия</cp:lastModifiedBy>
  <cp:revision>19</cp:revision>
  <dcterms:created xsi:type="dcterms:W3CDTF">2016-03-09T10:31:39Z</dcterms:created>
  <dcterms:modified xsi:type="dcterms:W3CDTF">2016-05-30T09:02:32Z</dcterms:modified>
</cp:coreProperties>
</file>